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etrona"/>
      <p:regular r:id="rId15"/>
    </p:embeddedFont>
    <p:embeddedFont>
      <p:font typeface="Petrona"/>
      <p:regular r:id="rId16"/>
    </p:embeddedFont>
    <p:embeddedFont>
      <p:font typeface="Petrona"/>
      <p:regular r:id="rId17"/>
    </p:embeddedFont>
    <p:embeddedFont>
      <p:font typeface="Petrona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73273"/>
            <a:ext cx="7556421" cy="2054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050"/>
              </a:lnSpc>
              <a:buNone/>
            </a:pPr>
            <a:r>
              <a:rPr lang="en-US" sz="64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Node.js로 쉽게 시작하는 웹 개발!</a:t>
            </a:r>
            <a:endParaRPr lang="en-US" sz="6450" dirty="0"/>
          </a:p>
        </p:txBody>
      </p:sp>
      <p:sp>
        <p:nvSpPr>
          <p:cNvPr id="4" name="Text 1"/>
          <p:cNvSpPr/>
          <p:nvPr/>
        </p:nvSpPr>
        <p:spPr>
          <a:xfrm>
            <a:off x="793790" y="476750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Node.js를 통해 웹 개발의 세계로 들어가 보세요! 이 강력한 도구로 여러분의 아이디어를 현실로 만들 수 있습니다. 함께 Node.js의 기본을 배우고 첫 웹 애플리케이션을 만들어 봅시다.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8855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웹 개발 소개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31281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58903" y="3204567"/>
            <a:ext cx="15287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7017306" y="3128129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서버 사이드 JavaScript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7017306" y="363628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Node.js는 서버에서 JavaScript를 실행할 수 있게 해주는 혁신적인 플랫폼입니다.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1281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5695" y="3204567"/>
            <a:ext cx="202525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10908983" y="3128129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효율적인 개발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10908983" y="3636288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웹 애플리케이션을 더 빠르고 효율적으로 만들 수 있어요.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20696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4257" y="5283398"/>
            <a:ext cx="202168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7017306" y="520696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풍부한 생태계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7017306" y="571511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다양한 라이브러리와 프레임워크를 활용해 복잡한 기능도 쉽게 구현할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9660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NODE.JS의 장점</a:t>
            </a:r>
            <a:endParaRPr lang="en-US" sz="4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594497"/>
            <a:ext cx="1105733" cy="22776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30422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높은 성능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4903113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비동기 이벤트 기반 아키텍처로 빠른 처리 속도를 자랑합니다.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5332928" y="430422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코드 재사용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5332928" y="4903113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JavaScript를 사용해 프론트엔드와 백엔드 코드를 공유할 수 있어요.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872067" y="430422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확장성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9872067" y="4903113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npm을 통해 수많은 패키지를 쉽게 사용할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1438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환경 설정하기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605111" y="1898809"/>
            <a:ext cx="30480" cy="5516404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2393871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215396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43913" y="2230398"/>
            <a:ext cx="15287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7867888" y="212562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Node.js 설치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7867888" y="263378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공식 웹사이트에서 운영체제에 맞는 Node.js 버전을 다운로드하고 설치합니다.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4308277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40683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19029" y="4144804"/>
            <a:ext cx="202525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3" name="Text 10"/>
          <p:cNvSpPr/>
          <p:nvPr/>
        </p:nvSpPr>
        <p:spPr>
          <a:xfrm>
            <a:off x="7867888" y="404002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npm 확인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7867888" y="454818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터미널에서 'npm -v' 명령어로 npm이 함께 설치되었는지 확인하세요.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5022" y="622268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5200" y="598277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19267" y="6059210"/>
            <a:ext cx="202168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8" name="Text 15"/>
          <p:cNvSpPr/>
          <p:nvPr/>
        </p:nvSpPr>
        <p:spPr>
          <a:xfrm>
            <a:off x="7867888" y="595443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프로젝트 시작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7867888" y="646259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'npm init' 명령어로 새 프로젝트를 생성하고 필요한 패키지를 설치합니다.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5629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간단한 서버 만들기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2840712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07514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http 모듈 불러오기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514624" y="358330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const http = require('http'); 로 http 모듈을 불러옵니다.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40712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07514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서버 생성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406301" y="358330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createServer() 메소드로 요청을 처리할 서버를 만듭니다.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770358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00479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포트 지정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6514624" y="5512951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listen() 메소드로 서버가 사용할 포트 번호를 지정합니다.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4770358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406301" y="500479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응답 보내기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0406301" y="5512951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res.end('Hello, World!'); 로 클라이언트에게 응답을 보냅니다.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0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8399" y="590907"/>
            <a:ext cx="5640824" cy="705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프레임워크 사용하기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399" y="1618298"/>
            <a:ext cx="537210" cy="53721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38399" y="2370296"/>
            <a:ext cx="2820353" cy="352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Express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38399" y="2851666"/>
            <a:ext cx="7640003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가장 인기 있는 Node.js 웹 프레임워크로, 라우팅과 미들웨어 관리가 쉽습니다.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399" y="3840123"/>
            <a:ext cx="537210" cy="53721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38399" y="4592122"/>
            <a:ext cx="2820353" cy="352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Koa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6238399" y="5073491"/>
            <a:ext cx="7640003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Express의 개발자들이 만든 더 가벼운 프레임워크입니다.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399" y="6061948"/>
            <a:ext cx="537210" cy="5372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38399" y="6813947"/>
            <a:ext cx="2820353" cy="352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NestJS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38399" y="7295317"/>
            <a:ext cx="7640003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Angular에서 영감을 받은 구조적이고 효율적인 서버 사이드 프레임워크입니다.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7795" y="535305"/>
            <a:ext cx="5110639" cy="638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결론</a:t>
            </a:r>
            <a:endParaRPr lang="en-US" sz="40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795" y="1466017"/>
            <a:ext cx="973455" cy="15574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33191" y="1660684"/>
            <a:ext cx="2555319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빠른 개발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433191" y="2096810"/>
            <a:ext cx="6515814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JavaScript를 사용해 서버와 클라이언트 모두 빠르게 개발할 수 있습니다.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795" y="3023473"/>
            <a:ext cx="973455" cy="155745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33191" y="3218140"/>
            <a:ext cx="2555319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높은 성능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433191" y="3654266"/>
            <a:ext cx="6515814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비동기 처리로 높은 성능과 확장성을 제공합니다.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795" y="4580930"/>
            <a:ext cx="973455" cy="155745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33191" y="4775597"/>
            <a:ext cx="2555319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커뮤니티 지원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433191" y="5211723"/>
            <a:ext cx="6515814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큰 개발자 커뮤니티와 풍부한 생태계로 문제 해결이 쉽습니다.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795" y="6138386"/>
            <a:ext cx="973455" cy="155745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33191" y="6333053"/>
            <a:ext cx="2555319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시작하세요!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7433191" y="6769179"/>
            <a:ext cx="6515814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배운 내용을 바탕으로 Node.js로 여러분만의 웹 애플리케이션을 만들어보세요.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000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Thanks!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2503" y="3386018"/>
            <a:ext cx="15287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530906" y="3309580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질문이 있으신가요?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530906" y="381773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Node.js에 대해 더 알고 싶은 점이 있다면 언제든 물어보세요.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39295" y="3386018"/>
            <a:ext cx="202525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5422583" y="3309580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실습해보세요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5422583" y="381773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배운 내용을 바로 실습해보면 더 빠르게 익힐 수 있어요.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38841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47857" y="5464850"/>
            <a:ext cx="202168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1530906" y="538841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커뮤니티에 참여하세요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530906" y="58965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온라인 Node.js 커뮤니티에 참여해 다른 개발자들과 경험을 나눠보세요.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2024-11-04T13:57:39Z</dcterms:created>
  <dcterms:modified xsi:type="dcterms:W3CDTF">2024-11-04T13:57:39Z</dcterms:modified>
</cp:coreProperties>
</file>